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0697F-2401-E85A-A251-C36044A5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149D4-102F-6FB8-E271-CE1DAE602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F61D7-D2C2-2EF4-1EC3-5F3C1736D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19B28-A951-4910-9950-A94270339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55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2E339-37AD-CF9A-0957-BEE963F50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5DBA7-0E51-E5B9-305D-84DE3FBF9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00217-B905-9A5F-99EA-2EE75C44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514F-F443-4E4A-A128-7BCD3D4F73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694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F95F6-85A2-90F5-E87E-899730969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804C4-EDBC-C87A-6A39-A6F5990F3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5DA7F-A78F-9CB6-4ABD-0F3853634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4987C-501A-4C30-A34F-A3BC822EEC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3514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A301E-9A73-A9BA-593B-9B2FA9EA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4E4D2-65E4-330F-7848-19B0D20D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B06B5-B990-FCD6-F0E1-E206C21B7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BAFA5-A1C6-445F-A7CA-F34A78D93F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109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5E280-04C6-DE50-8A10-59F16E9A8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05B9D6-4E9D-34E4-0756-DB68CA8BC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7B455-CD90-6A0D-96EC-F79EE8094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64954-A1B2-4FD6-9654-FAC48304E9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5931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4AA242-1287-938F-FBC2-28E88A783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148C8C-1768-8F39-769E-4A15337F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7BB55D-961D-6214-B62F-B2AC6BF1B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7AEE-3296-4AE3-B77D-0B22D4017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840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95C0A24-EE51-695A-B376-031A34B59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BDDA302-D34A-A73A-376B-D171CF427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4F4E807-33BD-E6AC-C091-607A8E2D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597D0-83EB-4EC7-ADD0-62B12E4005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628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35D599B-A57F-9CB3-4E23-3F38936B1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8651B08-9CA3-3839-15A0-8486394F9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0C29652-202B-6B11-D9FC-54615F3CA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6924A-1257-4596-B435-9CF585A311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97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DB2C77-83A0-8737-AF52-F57F0DA2A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AA280F2-55CC-51BF-2DDD-440AC0591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03DF5D-1AF0-4400-C472-EEAE3271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D9DA8-D8A8-4DED-ADCC-3C4EAFA044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20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F6DAF5-7407-167A-AD6A-E73E98A5E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3C6C91-77D3-49C9-FDF8-7719C2D40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CE6905-D514-8C92-1AE5-3F89DEB46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ED2D8-798C-4B19-8163-44991F5C62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487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A5BF51-89F3-19A8-6FE1-AEAFF24F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C29B90A-F5CD-7594-FED4-C3E1CD3A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8F1A61-4C3E-B23A-2348-87CC4D3C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F9216-4820-40DC-BA35-395C1C8A7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704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654939-44BB-124D-DE01-58215FDAE3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9E2019B-6A73-33A3-576D-4DE158B6C3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438F67-8DF8-05E5-0D41-4B048D87B3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84EF0-D0DB-B17C-4E6D-0111D3CE9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0AF31-762E-7283-9124-A3B24B6FF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B7BDD-3E0C-487E-B952-25E2BB505D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87716CAA-421F-CB83-4AA0-FDBDA27B61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5106"/>
            <a:ext cx="9144000" cy="388778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4000" dirty="0"/>
              <a:t>I'm living my life for Jesus,</a:t>
            </a:r>
            <a:br>
              <a:rPr lang="en-US" altLang="en-US" sz="4000" dirty="0"/>
            </a:br>
            <a:r>
              <a:rPr lang="en-US" altLang="en-US" sz="4000" dirty="0"/>
              <a:t>His love and grace I've seen;</a:t>
            </a:r>
            <a:br>
              <a:rPr lang="en-US" altLang="en-US" sz="4000" dirty="0"/>
            </a:br>
            <a:r>
              <a:rPr lang="en-US" altLang="en-US" sz="4000" dirty="0"/>
              <a:t>And now that I live for Jesus,</a:t>
            </a:r>
            <a:br>
              <a:rPr lang="en-US" altLang="en-US" sz="4000" dirty="0"/>
            </a:br>
            <a:r>
              <a:rPr lang="en-US" altLang="en-US" sz="4000" dirty="0"/>
              <a:t>Life has a new‑found theme.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My life has a new‑found intention,</a:t>
            </a:r>
            <a:br>
              <a:rPr lang="en-AU" altLang="en-US" sz="4000" dirty="0"/>
            </a:br>
            <a:r>
              <a:rPr lang="en-AU" altLang="en-US" sz="4000" dirty="0"/>
              <a:t>I follow a purposeful aim,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165E8E33-86FC-EDDD-0CD6-9E63443270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9569"/>
            <a:ext cx="9144000" cy="35988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4000" dirty="0"/>
              <a:t>And life has a new‑found dimension,</a:t>
            </a:r>
            <a:br>
              <a:rPr lang="en-AU" altLang="en-US" sz="4000" dirty="0"/>
            </a:br>
            <a:r>
              <a:rPr lang="en-AU" altLang="en-US" sz="4000" dirty="0"/>
              <a:t>I witness that I'm born again.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I'm living my life for Jesus,</a:t>
            </a:r>
            <a:br>
              <a:rPr lang="en-US" altLang="en-US" sz="4000" dirty="0"/>
            </a:br>
            <a:r>
              <a:rPr lang="en-US" altLang="en-US" sz="4000" dirty="0"/>
              <a:t>His love and grace I've seen;</a:t>
            </a:r>
            <a:br>
              <a:rPr lang="en-US" altLang="en-US" sz="4000" dirty="0"/>
            </a:br>
            <a:r>
              <a:rPr lang="en-US" altLang="en-US" sz="4000" dirty="0"/>
              <a:t>And now that I live for Jesus,</a:t>
            </a:r>
            <a:br>
              <a:rPr lang="en-US" altLang="en-US" sz="4000" dirty="0"/>
            </a:br>
            <a:r>
              <a:rPr lang="en-US" altLang="en-US" sz="4000" dirty="0"/>
              <a:t>Life has a new‑found theme.</a:t>
            </a:r>
          </a:p>
        </p:txBody>
      </p:sp>
      <p:sp>
        <p:nvSpPr>
          <p:cNvPr id="3075" name="TextBox 3">
            <a:extLst>
              <a:ext uri="{FF2B5EF4-FFF2-40B4-BE49-F238E27FC236}">
                <a16:creationId xmlns:a16="http://schemas.microsoft.com/office/drawing/2014/main" id="{F0F361CF-3A80-227E-4295-972AA3EB9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2582614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Keith Banks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1987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146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173. I'm living my life for Jesus, His love and grace I've seen; And now that I live for Jesus, Life has a new‑found theme. My life has a new‑found intention, I follow a purposeful aim, And life has a new‑found dimension, </dc:title>
  <dc:creator>E. Lamngley Smith</dc:creator>
  <cp:lastModifiedBy>Narelle Wheaton</cp:lastModifiedBy>
  <cp:revision>7</cp:revision>
  <dcterms:created xsi:type="dcterms:W3CDTF">1999-03-19T06:30:14Z</dcterms:created>
  <dcterms:modified xsi:type="dcterms:W3CDTF">2023-07-18T07:04:20Z</dcterms:modified>
</cp:coreProperties>
</file>